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1254" r:id="rId2"/>
    <p:sldId id="1255" r:id="rId3"/>
    <p:sldId id="1256" r:id="rId4"/>
    <p:sldId id="1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81" autoAdjust="0"/>
    <p:restoredTop sz="94660"/>
  </p:normalViewPr>
  <p:slideViewPr>
    <p:cSldViewPr snapToGrid="0">
      <p:cViewPr varScale="1">
        <p:scale>
          <a:sx n="48" d="100"/>
          <a:sy n="48" d="100"/>
        </p:scale>
        <p:origin x="48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DCE2E79A-FA80-4B3F-A3B4-A0C24C0A3357}"/>
    <pc:docChg chg="addSld delSld modSld">
      <pc:chgData name="贵申 王" userId="201fba2491c5f930" providerId="LiveId" clId="{DCE2E79A-FA80-4B3F-A3B4-A0C24C0A3357}" dt="2026-01-30T01:27:02.564" v="134" actId="20577"/>
      <pc:docMkLst>
        <pc:docMk/>
      </pc:docMkLst>
      <pc:sldChg chg="modSp mod">
        <pc:chgData name="贵申 王" userId="201fba2491c5f930" providerId="LiveId" clId="{DCE2E79A-FA80-4B3F-A3B4-A0C24C0A3357}" dt="2026-01-30T01:26:45.031" v="122" actId="20577"/>
        <pc:sldMkLst>
          <pc:docMk/>
          <pc:sldMk cId="0" sldId="1254"/>
        </pc:sldMkLst>
        <pc:spChg chg="mod">
          <ac:chgData name="贵申 王" userId="201fba2491c5f930" providerId="LiveId" clId="{DCE2E79A-FA80-4B3F-A3B4-A0C24C0A3357}" dt="2026-01-30T01:26:45.031" v="122" actId="20577"/>
          <ac:spMkLst>
            <pc:docMk/>
            <pc:sldMk cId="0" sldId="1254"/>
            <ac:spMk id="732162" creationId="{CD5651A2-B890-93AE-E8D5-E5EF9300BD59}"/>
          </ac:spMkLst>
        </pc:spChg>
        <pc:spChg chg="mod">
          <ac:chgData name="贵申 王" userId="201fba2491c5f930" providerId="LiveId" clId="{DCE2E79A-FA80-4B3F-A3B4-A0C24C0A3357}" dt="2026-01-30T01:25:54.039" v="115"/>
          <ac:spMkLst>
            <pc:docMk/>
            <pc:sldMk cId="0" sldId="1254"/>
            <ac:spMk id="732163" creationId="{DE278D42-89D1-1B65-FCDF-1355F5FFEB67}"/>
          </ac:spMkLst>
        </pc:spChg>
      </pc:sldChg>
      <pc:sldChg chg="modSp add del mod">
        <pc:chgData name="贵申 王" userId="201fba2491c5f930" providerId="LiveId" clId="{DCE2E79A-FA80-4B3F-A3B4-A0C24C0A3357}" dt="2026-01-30T01:23:29.100" v="100" actId="47"/>
        <pc:sldMkLst>
          <pc:docMk/>
          <pc:sldMk cId="2935922890" sldId="1255"/>
        </pc:sldMkLst>
      </pc:sldChg>
      <pc:sldChg chg="modSp add mod">
        <pc:chgData name="贵申 王" userId="201fba2491c5f930" providerId="LiveId" clId="{DCE2E79A-FA80-4B3F-A3B4-A0C24C0A3357}" dt="2026-01-30T01:26:51.154" v="126" actId="20577"/>
        <pc:sldMkLst>
          <pc:docMk/>
          <pc:sldMk cId="4161009771" sldId="1255"/>
        </pc:sldMkLst>
        <pc:spChg chg="mod">
          <ac:chgData name="贵申 王" userId="201fba2491c5f930" providerId="LiveId" clId="{DCE2E79A-FA80-4B3F-A3B4-A0C24C0A3357}" dt="2026-01-30T01:26:51.154" v="126" actId="20577"/>
          <ac:spMkLst>
            <pc:docMk/>
            <pc:sldMk cId="4161009771" sldId="1255"/>
            <ac:spMk id="732162" creationId="{23EECE8A-7F80-B9D7-37E3-649B13C1256E}"/>
          </ac:spMkLst>
        </pc:spChg>
        <pc:spChg chg="mod">
          <ac:chgData name="贵申 王" userId="201fba2491c5f930" providerId="LiveId" clId="{DCE2E79A-FA80-4B3F-A3B4-A0C24C0A3357}" dt="2026-01-30T01:26:05.453" v="116"/>
          <ac:spMkLst>
            <pc:docMk/>
            <pc:sldMk cId="4161009771" sldId="1255"/>
            <ac:spMk id="732163" creationId="{1885DFEB-6AC7-D030-14B7-8526E65BDBF9}"/>
          </ac:spMkLst>
        </pc:spChg>
      </pc:sldChg>
      <pc:sldChg chg="modSp add del mod">
        <pc:chgData name="贵申 王" userId="201fba2491c5f930" providerId="LiveId" clId="{DCE2E79A-FA80-4B3F-A3B4-A0C24C0A3357}" dt="2026-01-30T01:23:29.669" v="101" actId="47"/>
        <pc:sldMkLst>
          <pc:docMk/>
          <pc:sldMk cId="408916952" sldId="1256"/>
        </pc:sldMkLst>
      </pc:sldChg>
      <pc:sldChg chg="modSp add mod">
        <pc:chgData name="贵申 王" userId="201fba2491c5f930" providerId="LiveId" clId="{DCE2E79A-FA80-4B3F-A3B4-A0C24C0A3357}" dt="2026-01-30T01:26:57.356" v="130" actId="20577"/>
        <pc:sldMkLst>
          <pc:docMk/>
          <pc:sldMk cId="1693896190" sldId="1256"/>
        </pc:sldMkLst>
        <pc:spChg chg="mod">
          <ac:chgData name="贵申 王" userId="201fba2491c5f930" providerId="LiveId" clId="{DCE2E79A-FA80-4B3F-A3B4-A0C24C0A3357}" dt="2026-01-30T01:26:57.356" v="130" actId="20577"/>
          <ac:spMkLst>
            <pc:docMk/>
            <pc:sldMk cId="1693896190" sldId="1256"/>
            <ac:spMk id="732162" creationId="{687AA531-23E0-BC25-6177-6DFB7A0371AB}"/>
          </ac:spMkLst>
        </pc:spChg>
        <pc:spChg chg="mod">
          <ac:chgData name="贵申 王" userId="201fba2491c5f930" providerId="LiveId" clId="{DCE2E79A-FA80-4B3F-A3B4-A0C24C0A3357}" dt="2026-01-30T01:26:18.057" v="117"/>
          <ac:spMkLst>
            <pc:docMk/>
            <pc:sldMk cId="1693896190" sldId="1256"/>
            <ac:spMk id="732163" creationId="{ABC0AC5A-12EE-74AE-3DF0-0DABFA0D5B7A}"/>
          </ac:spMkLst>
        </pc:spChg>
      </pc:sldChg>
      <pc:sldChg chg="modSp add del mod replId">
        <pc:chgData name="贵申 王" userId="201fba2491c5f930" providerId="LiveId" clId="{DCE2E79A-FA80-4B3F-A3B4-A0C24C0A3357}" dt="2026-01-30T01:23:30.076" v="102" actId="47"/>
        <pc:sldMkLst>
          <pc:docMk/>
          <pc:sldMk cId="119804952" sldId="1257"/>
        </pc:sldMkLst>
      </pc:sldChg>
      <pc:sldChg chg="modSp add mod">
        <pc:chgData name="贵申 王" userId="201fba2491c5f930" providerId="LiveId" clId="{DCE2E79A-FA80-4B3F-A3B4-A0C24C0A3357}" dt="2026-01-30T01:27:02.564" v="134" actId="20577"/>
        <pc:sldMkLst>
          <pc:docMk/>
          <pc:sldMk cId="3578131436" sldId="1257"/>
        </pc:sldMkLst>
        <pc:spChg chg="mod">
          <ac:chgData name="贵申 王" userId="201fba2491c5f930" providerId="LiveId" clId="{DCE2E79A-FA80-4B3F-A3B4-A0C24C0A3357}" dt="2026-01-30T01:27:02.564" v="134" actId="20577"/>
          <ac:spMkLst>
            <pc:docMk/>
            <pc:sldMk cId="3578131436" sldId="1257"/>
            <ac:spMk id="732162" creationId="{B8362147-C3FD-1B4A-769E-08580E83E38D}"/>
          </ac:spMkLst>
        </pc:spChg>
        <pc:spChg chg="mod">
          <ac:chgData name="贵申 王" userId="201fba2491c5f930" providerId="LiveId" clId="{DCE2E79A-FA80-4B3F-A3B4-A0C24C0A3357}" dt="2026-01-30T01:26:30.047" v="118"/>
          <ac:spMkLst>
            <pc:docMk/>
            <pc:sldMk cId="3578131436" sldId="1257"/>
            <ac:spMk id="732163" creationId="{3A2034B2-F14D-F135-5A54-13AAA811744A}"/>
          </ac:spMkLst>
        </pc:spChg>
      </pc:sldChg>
      <pc:sldChg chg="modSp add del mod">
        <pc:chgData name="贵申 王" userId="201fba2491c5f930" providerId="LiveId" clId="{DCE2E79A-FA80-4B3F-A3B4-A0C24C0A3357}" dt="2026-01-30T01:23:30.762" v="103" actId="47"/>
        <pc:sldMkLst>
          <pc:docMk/>
          <pc:sldMk cId="1161703410" sldId="125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64DD4E-84D0-4CD6-8027-978C9AF4D0D2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AE1649-B9C3-4243-BC99-EC258870A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6016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86" name="Rectangle 7">
            <a:extLst>
              <a:ext uri="{FF2B5EF4-FFF2-40B4-BE49-F238E27FC236}">
                <a16:creationId xmlns:a16="http://schemas.microsoft.com/office/drawing/2014/main" id="{FFD7D7DE-1544-9C0F-F3EF-96A3A6607E5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DC2292F-7085-478E-BC44-27D13F5060E5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733187" name="Rectangle 2">
            <a:extLst>
              <a:ext uri="{FF2B5EF4-FFF2-40B4-BE49-F238E27FC236}">
                <a16:creationId xmlns:a16="http://schemas.microsoft.com/office/drawing/2014/main" id="{C56E3F39-F3B9-FE0A-7E92-7EFBE5B5087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3188" name="Rectangle 3">
            <a:extLst>
              <a:ext uri="{FF2B5EF4-FFF2-40B4-BE49-F238E27FC236}">
                <a16:creationId xmlns:a16="http://schemas.microsoft.com/office/drawing/2014/main" id="{5049B070-941C-4381-3ACC-5BEA5BC3EC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B25097-0744-2322-5D6D-BA6FC361A4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86" name="Rectangle 7">
            <a:extLst>
              <a:ext uri="{FF2B5EF4-FFF2-40B4-BE49-F238E27FC236}">
                <a16:creationId xmlns:a16="http://schemas.microsoft.com/office/drawing/2014/main" id="{FE161D6D-884D-E7E1-E552-0773C5731E0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DC2292F-7085-478E-BC44-27D13F5060E5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733187" name="Rectangle 2">
            <a:extLst>
              <a:ext uri="{FF2B5EF4-FFF2-40B4-BE49-F238E27FC236}">
                <a16:creationId xmlns:a16="http://schemas.microsoft.com/office/drawing/2014/main" id="{D5D61068-78BF-BE52-B7C4-B61B775C681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3188" name="Rectangle 3">
            <a:extLst>
              <a:ext uri="{FF2B5EF4-FFF2-40B4-BE49-F238E27FC236}">
                <a16:creationId xmlns:a16="http://schemas.microsoft.com/office/drawing/2014/main" id="{5D26999F-BF04-D8B6-0145-E77E735330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33573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3BF4F3-448C-2551-7BF7-39A4181388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86" name="Rectangle 7">
            <a:extLst>
              <a:ext uri="{FF2B5EF4-FFF2-40B4-BE49-F238E27FC236}">
                <a16:creationId xmlns:a16="http://schemas.microsoft.com/office/drawing/2014/main" id="{553863FD-9CB6-111D-A1EC-F4C7399FE86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DC2292F-7085-478E-BC44-27D13F5060E5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733187" name="Rectangle 2">
            <a:extLst>
              <a:ext uri="{FF2B5EF4-FFF2-40B4-BE49-F238E27FC236}">
                <a16:creationId xmlns:a16="http://schemas.microsoft.com/office/drawing/2014/main" id="{7F49DE91-F0B4-74B7-0CD2-640DEE9FEB7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3188" name="Rectangle 3">
            <a:extLst>
              <a:ext uri="{FF2B5EF4-FFF2-40B4-BE49-F238E27FC236}">
                <a16:creationId xmlns:a16="http://schemas.microsoft.com/office/drawing/2014/main" id="{A8E7CD9D-DE3C-D145-0060-C69FD21249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106878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897D50-A0DB-FCEA-EFBC-3C0A31275E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86" name="Rectangle 7">
            <a:extLst>
              <a:ext uri="{FF2B5EF4-FFF2-40B4-BE49-F238E27FC236}">
                <a16:creationId xmlns:a16="http://schemas.microsoft.com/office/drawing/2014/main" id="{1950F847-3278-E0BB-19F7-9D9285B983D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DC2292F-7085-478E-BC44-27D13F5060E5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733187" name="Rectangle 2">
            <a:extLst>
              <a:ext uri="{FF2B5EF4-FFF2-40B4-BE49-F238E27FC236}">
                <a16:creationId xmlns:a16="http://schemas.microsoft.com/office/drawing/2014/main" id="{9247E367-D159-03F6-F033-4E03F5353BA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3188" name="Rectangle 3">
            <a:extLst>
              <a:ext uri="{FF2B5EF4-FFF2-40B4-BE49-F238E27FC236}">
                <a16:creationId xmlns:a16="http://schemas.microsoft.com/office/drawing/2014/main" id="{282C0EF7-D195-8C4E-E4F9-543DDD5FB0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062008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745CC54-0AA4-FA1B-85E5-B47A16702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6F3D3A3-F487-7725-A27E-616DEAF6B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0D528C2-5F5C-8AB9-AC68-49E616C15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BB5BCC-31CF-4766-A10D-EB7FFB8FFC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2475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8836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162" name="Rectangle 2">
            <a:extLst>
              <a:ext uri="{FF2B5EF4-FFF2-40B4-BE49-F238E27FC236}">
                <a16:creationId xmlns:a16="http://schemas.microsoft.com/office/drawing/2014/main" id="{CD5651A2-B890-93AE-E8D5-E5EF9300BD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1747" y="499913"/>
            <a:ext cx="840850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有一天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One Day 1/4</a:t>
            </a:r>
            <a:endParaRPr lang="en-US" altLang="zh-CN" sz="3200" b="1" dirty="0">
              <a:solidFill>
                <a:srgbClr val="FF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732163" name="Rectangle 3">
            <a:extLst>
              <a:ext uri="{FF2B5EF4-FFF2-40B4-BE49-F238E27FC236}">
                <a16:creationId xmlns:a16="http://schemas.microsoft.com/office/drawing/2014/main" id="{DE278D42-89D1-1B65-FCDF-1355F5FFEB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190" y="1878330"/>
            <a:ext cx="10675620" cy="4327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有一天，你若觉得失去勇气，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有一天，你若真的想放弃，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有一天，你若感觉没人爱你，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有一天，好像走到谷底。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  <a:buSzPct val="85000"/>
            </a:pPr>
            <a:endParaRPr lang="en-US" altLang="zh-CN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day, if you feel you've lost your courage,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day, if you truly want to give up,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day, if you feel no one loves you,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day, when it seems you've hit rock bottom.</a:t>
            </a:r>
          </a:p>
          <a:p>
            <a:pPr algn="ctr">
              <a:buSzPct val="85000"/>
            </a:pP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8EDE36-D8DD-A624-9187-B32E7CEF8E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162" name="Rectangle 2">
            <a:extLst>
              <a:ext uri="{FF2B5EF4-FFF2-40B4-BE49-F238E27FC236}">
                <a16:creationId xmlns:a16="http://schemas.microsoft.com/office/drawing/2014/main" id="{23EECE8A-7F80-B9D7-37E3-649B13C125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1747" y="499913"/>
            <a:ext cx="840850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有一天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One Day 2/4</a:t>
            </a:r>
            <a:endParaRPr lang="en-US" altLang="zh-CN" sz="3200" b="1" dirty="0">
              <a:solidFill>
                <a:srgbClr val="FF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732163" name="Rectangle 3">
            <a:extLst>
              <a:ext uri="{FF2B5EF4-FFF2-40B4-BE49-F238E27FC236}">
                <a16:creationId xmlns:a16="http://schemas.microsoft.com/office/drawing/2014/main" id="{1885DFEB-6AC7-D030-14B7-8526E65BDB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190" y="1878330"/>
            <a:ext cx="10675620" cy="4327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那一天，你要振作你心情，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那一天，你要珍惜你自己，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那一天，不要忘记有人爱你，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那一天，不要轻易说放弃。</a:t>
            </a:r>
          </a:p>
          <a:p>
            <a:pPr algn="ctr">
              <a:spcBef>
                <a:spcPts val="600"/>
              </a:spcBef>
              <a:buSzPct val="85000"/>
            </a:pPr>
            <a:endParaRPr lang="en-US" altLang="zh-CN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that day, you must lift your spirits,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that day, you must cherish yourself,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that day, don't forget that someone loves you,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that day, don't easily give up.</a:t>
            </a:r>
          </a:p>
          <a:p>
            <a:pPr algn="ctr">
              <a:buSzPct val="85000"/>
            </a:pP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1009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69856F-86FE-D1BA-2A38-F9DB973565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162" name="Rectangle 2">
            <a:extLst>
              <a:ext uri="{FF2B5EF4-FFF2-40B4-BE49-F238E27FC236}">
                <a16:creationId xmlns:a16="http://schemas.microsoft.com/office/drawing/2014/main" id="{687AA531-23E0-BC25-6177-6DFB7A0371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1747" y="499913"/>
            <a:ext cx="840850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有一天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One Day 3/4</a:t>
            </a:r>
            <a:endParaRPr lang="en-US" altLang="zh-CN" sz="3200" b="1" dirty="0">
              <a:solidFill>
                <a:srgbClr val="FF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732163" name="Rectangle 3">
            <a:extLst>
              <a:ext uri="{FF2B5EF4-FFF2-40B4-BE49-F238E27FC236}">
                <a16:creationId xmlns:a16="http://schemas.microsoft.com/office/drawing/2014/main" id="{ABC0AC5A-12EE-74AE-3DF0-0DABFA0D5B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190" y="1878330"/>
            <a:ext cx="10675620" cy="4327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这个世界真有一位上帝，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祂爱你，祂愿意帮助你，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茫茫人海，虽然寂寞，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祂爱能温暖一切冷漠。</a:t>
            </a:r>
          </a:p>
          <a:p>
            <a:pPr algn="ctr">
              <a:spcBef>
                <a:spcPts val="600"/>
              </a:spcBef>
              <a:buSzPct val="85000"/>
            </a:pPr>
            <a:endParaRPr lang="en-US" altLang="zh-CN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truly is a God in this world,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loves you, and He is willing to help you,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vast sea of ​​humanity, though you may feel lonely,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 love can warm away all the coldness.</a:t>
            </a:r>
          </a:p>
          <a:p>
            <a:pPr algn="ctr">
              <a:buSzPct val="85000"/>
            </a:pPr>
            <a:endParaRPr lang="en-US" altLang="zh-C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3896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48B21C-1486-0AEE-64D9-C0A3689ACC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162" name="Rectangle 2">
            <a:extLst>
              <a:ext uri="{FF2B5EF4-FFF2-40B4-BE49-F238E27FC236}">
                <a16:creationId xmlns:a16="http://schemas.microsoft.com/office/drawing/2014/main" id="{B8362147-C3FD-1B4A-769E-08580E83E3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1747" y="499913"/>
            <a:ext cx="840850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有一天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3200" b="1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One Day 4/4</a:t>
            </a:r>
            <a:endParaRPr lang="en-US" altLang="zh-CN" sz="3200" b="1" dirty="0">
              <a:solidFill>
                <a:srgbClr val="FF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732163" name="Rectangle 3">
            <a:extLst>
              <a:ext uri="{FF2B5EF4-FFF2-40B4-BE49-F238E27FC236}">
                <a16:creationId xmlns:a16="http://schemas.microsoft.com/office/drawing/2014/main" id="{3A2034B2-F14D-F135-5A54-13AAA81174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190" y="1878330"/>
            <a:ext cx="10675620" cy="4327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这个世界真有一位上帝，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祂的双手渴望紧紧拥抱你，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漫漫长夜，陪你走过，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祂爱你，伴你一生之久。</a:t>
            </a:r>
          </a:p>
          <a:p>
            <a:pPr algn="ctr">
              <a:spcBef>
                <a:spcPts val="600"/>
              </a:spcBef>
              <a:buSzPct val="85000"/>
            </a:pPr>
            <a:endParaRPr lang="en-US" altLang="zh-CN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truly is a God in this world,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 hands long to embrace you tightly,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will walk with you through the long night,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loves you and will be with you for a lifetime.</a:t>
            </a:r>
          </a:p>
        </p:txBody>
      </p:sp>
    </p:spTree>
    <p:extLst>
      <p:ext uri="{BB962C8B-B14F-4D97-AF65-F5344CB8AC3E}">
        <p14:creationId xmlns:p14="http://schemas.microsoft.com/office/powerpoint/2010/main" val="35781314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378</Words>
  <Application>Microsoft Office PowerPoint</Application>
  <PresentationFormat>Widescreen</PresentationFormat>
  <Paragraphs>48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Microsoft YaHei</vt:lpstr>
      <vt:lpstr>TSC FLi S5 TT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 王</dc:creator>
  <cp:lastModifiedBy>贵申 王</cp:lastModifiedBy>
  <cp:revision>1</cp:revision>
  <dcterms:created xsi:type="dcterms:W3CDTF">2023-10-19T20:42:40Z</dcterms:created>
  <dcterms:modified xsi:type="dcterms:W3CDTF">2026-01-30T01:27:06Z</dcterms:modified>
</cp:coreProperties>
</file>